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62" r:id="rId10"/>
    <p:sldId id="263" r:id="rId11"/>
    <p:sldId id="270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한컴 고딕" panose="02000500000000000000" pitchFamily="2" charset="-127"/>
      <p:regular r:id="rId20"/>
      <p:bold r:id="rId21"/>
    </p:embeddedFont>
    <p:embeddedFont>
      <p:font typeface="함초롬돋움" panose="020B0604000101010101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CC4-AD81-4DD5-B84E-0175F171E0DE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E7FEE-6954-41AB-87C2-9BA1E4A97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5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7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9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1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8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jaimemin.tistory.com/19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2275" y="2243371"/>
            <a:ext cx="11453725" cy="5295173"/>
            <a:chOff x="0" y="-47625"/>
            <a:chExt cx="15271633" cy="7060231"/>
          </a:xfrm>
        </p:grpSpPr>
        <p:sp>
          <p:nvSpPr>
            <p:cNvPr id="3" name="TextBox 3"/>
            <p:cNvSpPr txBox="1"/>
            <p:nvPr/>
          </p:nvSpPr>
          <p:spPr>
            <a:xfrm>
              <a:off x="0" y="1218867"/>
              <a:ext cx="15271633" cy="3610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600"/>
                </a:lnSpc>
              </a:pPr>
              <a:r>
                <a:rPr 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Block Stack </a:t>
              </a:r>
              <a:r>
                <a:rPr lang="ko-KR" alt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개선</a:t>
              </a:r>
              <a:endParaRPr lang="en-US" sz="120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>
                <a:lnSpc>
                  <a:spcPts val="8400"/>
                </a:lnSpc>
              </a:pPr>
              <a:r>
                <a:rPr lang="en-US" sz="8000" dirty="0" err="1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예제</a:t>
              </a:r>
              <a:r>
                <a:rPr lang="en-US" sz="8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8_6_1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11540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57134"/>
              <a:ext cx="13260217" cy="1255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Arita Dotum Thin"/>
                </a:rPr>
                <a:t>학번</a:t>
              </a:r>
              <a:r>
                <a:rPr lang="en-US" sz="2724" dirty="0">
                  <a:solidFill>
                    <a:srgbClr val="FFFFFF"/>
                  </a:solidFill>
                  <a:ea typeface="Arita Dotum Thin"/>
                </a:rPr>
                <a:t> : 2021864039</a:t>
              </a:r>
            </a:p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한컴 고딕" panose="02000500000000000000" pitchFamily="2" charset="-127"/>
                </a:rPr>
                <a:t>이름</a:t>
              </a:r>
              <a:r>
                <a:rPr lang="en-US" sz="2724" dirty="0">
                  <a:solidFill>
                    <a:srgbClr val="FFFFFF"/>
                  </a:solidFill>
                  <a:ea typeface="한컴 고딕" panose="02000500000000000000" pitchFamily="2" charset="-127"/>
                </a:rPr>
                <a:t> : 김태헌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631752" y="7479061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0"/>
                </a:lnTo>
                <a:lnTo>
                  <a:pt x="0" y="652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769793" y="-61440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452215" y="-485254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4" y="0"/>
                </a:lnTo>
                <a:lnTo>
                  <a:pt x="6558304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4863" y="989408"/>
            <a:ext cx="7334860" cy="1186277"/>
            <a:chOff x="-298449" y="1476924"/>
            <a:chExt cx="9779813" cy="1581703"/>
          </a:xfrm>
        </p:grpSpPr>
        <p:sp>
          <p:nvSpPr>
            <p:cNvPr id="3" name="TextBox 3"/>
            <p:cNvSpPr txBox="1"/>
            <p:nvPr/>
          </p:nvSpPr>
          <p:spPr>
            <a:xfrm>
              <a:off x="-298449" y="1476924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전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08057"/>
              <a:ext cx="9481364" cy="75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3613833" y="5138738"/>
            <a:ext cx="1106985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491786" y="978625"/>
            <a:ext cx="7116396" cy="1231485"/>
            <a:chOff x="-7164" y="1444587"/>
            <a:chExt cx="9488528" cy="1641980"/>
          </a:xfrm>
        </p:grpSpPr>
        <p:sp>
          <p:nvSpPr>
            <p:cNvPr id="7" name="TextBox 7"/>
            <p:cNvSpPr txBox="1"/>
            <p:nvPr/>
          </p:nvSpPr>
          <p:spPr>
            <a:xfrm>
              <a:off x="-7164" y="1444587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7582"/>
              <a:ext cx="9481364" cy="76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FF99744-D83E-05D4-C067-FE0123A799B1}"/>
              </a:ext>
            </a:extLst>
          </p:cNvPr>
          <p:cNvSpPr/>
          <p:nvPr/>
        </p:nvSpPr>
        <p:spPr>
          <a:xfrm>
            <a:off x="6938961" y="1029694"/>
            <a:ext cx="4419600" cy="1180416"/>
          </a:xfrm>
          <a:prstGeom prst="rightArrow">
            <a:avLst/>
          </a:prstGeom>
          <a:solidFill>
            <a:srgbClr val="FF7C64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변경 전 게임 플레이 영상">
            <a:hlinkClick r:id="" action="ppaction://media"/>
            <a:extLst>
              <a:ext uri="{FF2B5EF4-FFF2-40B4-BE49-F238E27FC236}">
                <a16:creationId xmlns:a16="http://schemas.microsoft.com/office/drawing/2014/main" id="{C97C131D-7065-F759-2478-DB7C18BA2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022" y="2476499"/>
            <a:ext cx="8099973" cy="6378729"/>
          </a:xfrm>
          <a:prstGeom prst="rect">
            <a:avLst/>
          </a:prstGeom>
        </p:spPr>
      </p:pic>
      <p:pic>
        <p:nvPicPr>
          <p:cNvPr id="10" name="변경 후 게임플레이영상">
            <a:hlinkClick r:id="" action="ppaction://media"/>
            <a:extLst>
              <a:ext uri="{FF2B5EF4-FFF2-40B4-BE49-F238E27FC236}">
                <a16:creationId xmlns:a16="http://schemas.microsoft.com/office/drawing/2014/main" id="{3B6D4E59-3068-9955-2B2F-80EDFDE17D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01400" y="2504660"/>
            <a:ext cx="8283969" cy="6350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3168554"/>
            <a:chOff x="0" y="-1274453"/>
            <a:chExt cx="11447997" cy="4224739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ko-KR" altLang="en-US" sz="10149" dirty="0">
                  <a:solidFill>
                    <a:schemeClr val="accent5"/>
                  </a:solidFill>
                  <a:ea typeface="Seoul Namsan Condensed Light"/>
                </a:rPr>
                <a:t>출처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136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>
                <a:lnSpc>
                  <a:spcPts val="4224"/>
                </a:lnSpc>
              </a:pPr>
              <a:r>
                <a:rPr lang="en-US" sz="3000" dirty="0">
                  <a:solidFill>
                    <a:srgbClr val="102B30"/>
                  </a:solidFill>
                  <a:ea typeface="Arita Dotum Thin"/>
                  <a:hlinkClick r:id="rId2"/>
                </a:rPr>
                <a:t>https://jaimemin.tistory.com/191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7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6400208"/>
            <a:chOff x="0" y="-1274453"/>
            <a:chExt cx="11447997" cy="8533610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en-US" sz="10149" dirty="0" err="1">
                  <a:solidFill>
                    <a:schemeClr val="accent5"/>
                  </a:solidFill>
                  <a:ea typeface="Seoul Namsan Condensed Light"/>
                </a:rPr>
                <a:t>목차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5673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프로그램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개선점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코드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설명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실행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화면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추가 개선점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8288" y="809098"/>
            <a:ext cx="10473417" cy="2457178"/>
            <a:chOff x="0" y="-163605"/>
            <a:chExt cx="13964556" cy="327623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3605"/>
              <a:ext cx="13964556" cy="1990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60"/>
                </a:lnSpc>
              </a:pPr>
              <a:r>
                <a:rPr lang="en-US" sz="9800" dirty="0" err="1">
                  <a:solidFill>
                    <a:srgbClr val="FF7C64"/>
                  </a:solidFill>
                  <a:ea typeface="Seoul Namsan Condensed Light"/>
                </a:rPr>
                <a:t>프로그램</a:t>
              </a:r>
              <a:r>
                <a:rPr lang="en-US" sz="9800" dirty="0">
                  <a:solidFill>
                    <a:srgbClr val="FF7C64"/>
                  </a:solidFill>
                  <a:ea typeface="Seoul Namsan Condensed Light"/>
                </a:rPr>
                <a:t> </a:t>
              </a:r>
              <a:r>
                <a:rPr lang="ko-KR" altLang="en-US" sz="9800" dirty="0" err="1">
                  <a:solidFill>
                    <a:srgbClr val="FF7C64"/>
                  </a:solidFill>
                  <a:ea typeface="Seoul Namsan Condensed Light"/>
                </a:rPr>
                <a:t>변경점</a:t>
              </a:r>
              <a:endParaRPr lang="en-US" sz="9800" dirty="0">
                <a:solidFill>
                  <a:srgbClr val="FF7C64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4037"/>
              <a:ext cx="13964556" cy="798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87"/>
                </a:lnSpc>
              </a:pPr>
              <a:endParaRPr lang="en-US" sz="3324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1697176" y="2743202"/>
            <a:ext cx="6822551" cy="4800595"/>
          </a:xfrm>
          <a:custGeom>
            <a:avLst/>
            <a:gdLst/>
            <a:ahLst/>
            <a:cxnLst/>
            <a:rect l="l" t="t" r="r" b="b"/>
            <a:pathLst>
              <a:path w="6822551" h="4800595">
                <a:moveTo>
                  <a:pt x="0" y="0"/>
                </a:moveTo>
                <a:lnTo>
                  <a:pt x="6822552" y="0"/>
                </a:lnTo>
                <a:lnTo>
                  <a:pt x="6822552" y="4800596"/>
                </a:lnTo>
                <a:lnTo>
                  <a:pt x="0" y="480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AA51F-2DF7-30A2-7537-B0B5DC7DC0D3}"/>
              </a:ext>
            </a:extLst>
          </p:cNvPr>
          <p:cNvSpPr txBox="1"/>
          <p:nvPr/>
        </p:nvSpPr>
        <p:spPr>
          <a:xfrm>
            <a:off x="5592563" y="3536339"/>
            <a:ext cx="335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아무키나</a:t>
            </a:r>
            <a:r>
              <a:rPr lang="ko-KR" altLang="en-US" sz="2500" dirty="0">
                <a:solidFill>
                  <a:schemeClr val="bg1"/>
                </a:solidFill>
              </a:rPr>
              <a:t> 누르면 실행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733CE-F935-DB56-6F77-6D93864EB87E}"/>
              </a:ext>
            </a:extLst>
          </p:cNvPr>
          <p:cNvSpPr txBox="1"/>
          <p:nvPr/>
        </p:nvSpPr>
        <p:spPr>
          <a:xfrm>
            <a:off x="12669176" y="3536339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 선택 후 실행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F260748-B65B-0CC9-B8B3-014257E2EE00}"/>
              </a:ext>
            </a:extLst>
          </p:cNvPr>
          <p:cNvSpPr/>
          <p:nvPr/>
        </p:nvSpPr>
        <p:spPr>
          <a:xfrm>
            <a:off x="10220788" y="3393866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F69028-2D9D-84B6-7FD7-ED2776F313A6}"/>
              </a:ext>
            </a:extLst>
          </p:cNvPr>
          <p:cNvSpPr txBox="1"/>
          <p:nvPr/>
        </p:nvSpPr>
        <p:spPr>
          <a:xfrm>
            <a:off x="12669176" y="4832095"/>
            <a:ext cx="320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난이도는 </a:t>
            </a:r>
            <a:r>
              <a:rPr lang="en-US" altLang="ko-KR" sz="2500" dirty="0">
                <a:solidFill>
                  <a:schemeClr val="bg1"/>
                </a:solidFill>
              </a:rPr>
              <a:t>1 – 5 </a:t>
            </a:r>
            <a:r>
              <a:rPr lang="ko-KR" altLang="en-US" sz="25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60FAEEE-E7A3-2D78-3B87-68F92114B5DA}"/>
              </a:ext>
            </a:extLst>
          </p:cNvPr>
          <p:cNvSpPr/>
          <p:nvPr/>
        </p:nvSpPr>
        <p:spPr>
          <a:xfrm>
            <a:off x="10220788" y="4667131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EFFBEE-3592-88C4-5BD1-8BE525985BEC}"/>
              </a:ext>
            </a:extLst>
          </p:cNvPr>
          <p:cNvSpPr txBox="1"/>
          <p:nvPr/>
        </p:nvSpPr>
        <p:spPr>
          <a:xfrm>
            <a:off x="5592563" y="4792785"/>
            <a:ext cx="464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기본 좌우 이동 속도</a:t>
            </a:r>
            <a:r>
              <a:rPr lang="en-US" altLang="ko-KR" sz="2500" dirty="0">
                <a:solidFill>
                  <a:schemeClr val="bg1"/>
                </a:solidFill>
              </a:rPr>
              <a:t>(sleep(50))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3D3DC6-4A8B-1877-FCFE-6D0D677628E1}"/>
              </a:ext>
            </a:extLst>
          </p:cNvPr>
          <p:cNvGrpSpPr/>
          <p:nvPr/>
        </p:nvGrpSpPr>
        <p:grpSpPr>
          <a:xfrm>
            <a:off x="5595876" y="6088541"/>
            <a:ext cx="9395012" cy="1048315"/>
            <a:chOff x="5592563" y="5751549"/>
            <a:chExt cx="9395012" cy="10483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F2A923-F77D-E928-CC02-187A54A6C23B}"/>
                </a:ext>
              </a:extLst>
            </p:cNvPr>
            <p:cNvSpPr txBox="1"/>
            <p:nvPr/>
          </p:nvSpPr>
          <p:spPr>
            <a:xfrm>
              <a:off x="5614975" y="5751549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</a:rPr>
                <a:t>난이도별 블록의 좌우 이동 속도 </a:t>
              </a:r>
              <a:r>
                <a:rPr lang="en-US" altLang="ko-KR" sz="2500" dirty="0">
                  <a:solidFill>
                    <a:schemeClr val="bg1"/>
                  </a:solidFill>
                </a:rPr>
                <a:t>(sleep</a:t>
              </a:r>
              <a:r>
                <a:rPr lang="ko-KR" altLang="en-US" sz="2500" dirty="0">
                  <a:solidFill>
                    <a:schemeClr val="bg1"/>
                  </a:solidFill>
                </a:rPr>
                <a:t>의 값</a:t>
              </a:r>
              <a:r>
                <a:rPr lang="en-US" altLang="ko-KR" sz="2500" dirty="0">
                  <a:solidFill>
                    <a:schemeClr val="bg1"/>
                  </a:solidFill>
                </a:rPr>
                <a:t>)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61E49F-30CC-27BB-AAA7-D551BD295AC5}"/>
                </a:ext>
              </a:extLst>
            </p:cNvPr>
            <p:cNvSpPr txBox="1"/>
            <p:nvPr/>
          </p:nvSpPr>
          <p:spPr>
            <a:xfrm>
              <a:off x="5592563" y="6322810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1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80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2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60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3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40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4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20| 5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10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7" grpId="0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593517"/>
            <a:ext cx="3986241" cy="1784837"/>
            <a:chOff x="0" y="-242367"/>
            <a:chExt cx="8882256" cy="4510842"/>
          </a:xfrm>
        </p:grpSpPr>
        <p:sp>
          <p:nvSpPr>
            <p:cNvPr id="3" name="TextBox 3"/>
            <p:cNvSpPr txBox="1"/>
            <p:nvPr/>
          </p:nvSpPr>
          <p:spPr>
            <a:xfrm>
              <a:off x="259627" y="-242367"/>
              <a:ext cx="8622629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main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749039" y="800099"/>
            <a:ext cx="5885099" cy="703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stdlib.h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conio.h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windows.h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게임의 영역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좌우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바닥의 높이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상하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altLang="ko-KR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+ 1] = {0};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해당 위치의 값을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으로 초기화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7DAE596-625A-9529-B057-BC795850D5B0}"/>
              </a:ext>
            </a:extLst>
          </p:cNvPr>
          <p:cNvSpPr txBox="1"/>
          <p:nvPr/>
        </p:nvSpPr>
        <p:spPr>
          <a:xfrm>
            <a:off x="10681813" y="342900"/>
            <a:ext cx="5885099" cy="777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endParaRPr lang="ko-KR" alt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main(void)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scanf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("%d", &amp;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if(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 5)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잘못된 난이도 설정입니다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 1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부터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5 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사이의 값을 입력하세요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}while(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&gt;5);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게임이 종료되었습니다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0;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7256664" y="8459059"/>
            <a:ext cx="10547112" cy="1477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함수 호출에서 </a:t>
            </a:r>
            <a:r>
              <a:rPr lang="en-US" altLang="ko-KR" dirty="0" err="1"/>
              <a:t>game_contro</a:t>
            </a:r>
            <a:r>
              <a:rPr lang="ko-KR" altLang="en-US" dirty="0"/>
              <a:t>과 </a:t>
            </a:r>
            <a:r>
              <a:rPr lang="en-US" altLang="ko-KR" dirty="0" err="1"/>
              <a:t>left_right_move</a:t>
            </a:r>
            <a:r>
              <a:rPr lang="ko-KR" altLang="en-US" dirty="0"/>
              <a:t>에서 </a:t>
            </a:r>
            <a:r>
              <a:rPr lang="en-US" altLang="ko-KR" dirty="0"/>
              <a:t>int </a:t>
            </a:r>
            <a:r>
              <a:rPr lang="en-US" altLang="ko-KR" dirty="0" err="1"/>
              <a:t>sleep_value</a:t>
            </a:r>
            <a:r>
              <a:rPr lang="en-US" altLang="ko-KR" dirty="0"/>
              <a:t> </a:t>
            </a:r>
            <a:r>
              <a:rPr lang="ko-KR" altLang="en-US" dirty="0"/>
              <a:t>값을 받음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Main</a:t>
            </a:r>
            <a:r>
              <a:rPr lang="ko-KR" altLang="en-US" dirty="0"/>
              <a:t>에서 난이도를 입력 받음 </a:t>
            </a:r>
            <a:r>
              <a:rPr lang="en-US" altLang="ko-KR" dirty="0"/>
              <a:t>1 – 5 </a:t>
            </a:r>
            <a:r>
              <a:rPr lang="ko-KR" altLang="en-US" dirty="0"/>
              <a:t>사이의 숫자를 입력 받고 그 이외의 숫자를 입력하면 다시 </a:t>
            </a:r>
            <a:r>
              <a:rPr lang="en-US" altLang="ko-KR" dirty="0"/>
              <a:t>print</a:t>
            </a:r>
            <a:r>
              <a:rPr lang="ko-KR" altLang="en-US" dirty="0"/>
              <a:t>문을 출력하고 </a:t>
            </a:r>
            <a:r>
              <a:rPr lang="ko-KR" altLang="en-US" dirty="0" err="1"/>
              <a:t>입력받음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375672"/>
            <a:ext cx="6768995" cy="2002682"/>
            <a:chOff x="0" y="-792930"/>
            <a:chExt cx="15082868" cy="5061405"/>
          </a:xfrm>
        </p:grpSpPr>
        <p:sp>
          <p:nvSpPr>
            <p:cNvPr id="3" name="TextBox 3"/>
            <p:cNvSpPr txBox="1"/>
            <p:nvPr/>
          </p:nvSpPr>
          <p:spPr>
            <a:xfrm>
              <a:off x="872677" y="-792930"/>
              <a:ext cx="14210191" cy="35003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Intro_game</a:t>
              </a:r>
              <a:endParaRPr lang="en-US" sz="90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458200" y="2777416"/>
            <a:ext cx="9507107" cy="4427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 쌓기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좌우로 움직일 때 스페이스키를 누르면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떨어져 바닥에 쌓입니다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난이도 선택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	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("1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</a:t>
            </a:r>
            <a:r>
              <a:rPr lang="ko-KR" alt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매우쉬움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2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쉬움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3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보통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4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어려움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5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매우 어려움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\n");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난이도 설정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(1-5): 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986117" y="3051558"/>
            <a:ext cx="472440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난이도 선택을 안내하는 문구 추가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341E33-D813-108C-D2A0-4D2C3793A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563"/>
          <a:stretch/>
        </p:blipFill>
        <p:spPr>
          <a:xfrm>
            <a:off x="1021976" y="4725769"/>
            <a:ext cx="6697212" cy="2286000"/>
          </a:xfrm>
          <a:prstGeom prst="rect">
            <a:avLst/>
          </a:prstGeom>
          <a:ln w="38100" cap="sq" cmpd="thickThin">
            <a:solidFill>
              <a:schemeClr val="accent3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0915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146681"/>
            <a:ext cx="5486460" cy="2887031"/>
            <a:chOff x="0" y="0"/>
            <a:chExt cx="7315280" cy="384937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315280" cy="2713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game_control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gotoxy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570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096295" y="495300"/>
            <a:ext cx="4612928" cy="981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x, count = 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블록의 개수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스페이스키를 누르면 블록이 떨어지고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바닥에 쌓입니다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while (count &lt;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4);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시도한 횟수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count + 1);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5);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쌓인 </a:t>
            </a:r>
            <a:r>
              <a:rPr lang="ko-KR" alt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=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count++;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400" y="510988"/>
            <a:ext cx="7004210" cy="274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COORD Pos = {x - 1, y - 1}; 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SetConsoleCursorPosition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GetStdHandle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(STD_OUTPUT_HANDLE), Pos);   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B6FFAC-15AE-A8B6-652B-272E862535A7}"/>
              </a:ext>
            </a:extLst>
          </p:cNvPr>
          <p:cNvSpPr/>
          <p:nvPr/>
        </p:nvSpPr>
        <p:spPr>
          <a:xfrm>
            <a:off x="12115800" y="6057900"/>
            <a:ext cx="426720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E6990-1A8D-FE3B-3DA5-D2CACB376D95}"/>
              </a:ext>
            </a:extLst>
          </p:cNvPr>
          <p:cNvSpPr/>
          <p:nvPr/>
        </p:nvSpPr>
        <p:spPr>
          <a:xfrm>
            <a:off x="5799322" y="1485901"/>
            <a:ext cx="4964077" cy="7543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152400" y="487497"/>
            <a:ext cx="5731244" cy="1836604"/>
            <a:chOff x="-326379" y="-1518824"/>
            <a:chExt cx="7641659" cy="5190399"/>
          </a:xfrm>
        </p:grpSpPr>
        <p:sp>
          <p:nvSpPr>
            <p:cNvPr id="3" name="TextBox 3"/>
            <p:cNvSpPr txBox="1"/>
            <p:nvPr/>
          </p:nvSpPr>
          <p:spPr>
            <a:xfrm>
              <a:off x="-326379" y="-1518824"/>
              <a:ext cx="7315280" cy="1199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left_right_move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715000" y="282388"/>
            <a:ext cx="4667399" cy="898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 = 3, y = 2,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switch(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1: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80;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2: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60;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3: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40;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4: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20;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5: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3A45892-AB4E-24D8-D2CB-968EA99712B6}"/>
              </a:ext>
            </a:extLst>
          </p:cNvPr>
          <p:cNvSpPr txBox="1"/>
          <p:nvPr/>
        </p:nvSpPr>
        <p:spPr>
          <a:xfrm>
            <a:off x="11734800" y="309282"/>
            <a:ext cx="4667399" cy="93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+= temp;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&gt; 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2)) // x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방향 최대값 설정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temp = -2;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&lt; 3)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x = 3;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Sleep(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// 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좌우로 움직이는 속도를 조절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 while (!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kbhit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[x] += 1;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x;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8C201-B9D0-B836-AEA2-68F0C579FB98}"/>
              </a:ext>
            </a:extLst>
          </p:cNvPr>
          <p:cNvSpPr txBox="1"/>
          <p:nvPr/>
        </p:nvSpPr>
        <p:spPr>
          <a:xfrm>
            <a:off x="152400" y="2324101"/>
            <a:ext cx="5317816" cy="124649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변경점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Sleep</a:t>
            </a:r>
            <a:r>
              <a:rPr lang="ko-KR" altLang="en-US" sz="2500" dirty="0"/>
              <a:t>의 값을 결정하는 </a:t>
            </a:r>
            <a:r>
              <a:rPr lang="en-US" altLang="ko-KR" sz="2500" dirty="0"/>
              <a:t>Switch </a:t>
            </a:r>
            <a:r>
              <a:rPr lang="ko-KR" altLang="en-US" sz="2500" dirty="0"/>
              <a:t>문 추가</a:t>
            </a:r>
            <a:endParaRPr lang="en-US" altLang="ko-KR"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253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move_down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Max_block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638800" y="1300632"/>
            <a:ext cx="4383510" cy="632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int y;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for(y=2;y&lt;box_height+2-block_stack[x];y+=1)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Sleep(20);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Sleep(10);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(x,box_height+2-block_stack[x]);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70FB6-52CB-8006-8F52-7193657C8374}"/>
              </a:ext>
            </a:extLst>
          </p:cNvPr>
          <p:cNvSpPr txBox="1"/>
          <p:nvPr/>
        </p:nvSpPr>
        <p:spPr>
          <a:xfrm>
            <a:off x="10953074" y="1204151"/>
            <a:ext cx="4383510" cy="393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max = 0;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 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&lt;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(max &lt;=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max 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max;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168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1199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draw_rectangle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629234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83644" y="800100"/>
            <a:ext cx="4412706" cy="8028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j;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a=0xa6;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b[7]; 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=1;i&lt;7;i++)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b[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]=0xa0+i;</a:t>
            </a:r>
          </a:p>
          <a:p>
            <a:pPr>
              <a:lnSpc>
                <a:spcPts val="4177"/>
              </a:lnSpc>
            </a:pPr>
            <a:endParaRPr lang="en-US" sz="237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b[3]);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373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b[4]);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4177"/>
              </a:lnSpc>
              <a:spcBef>
                <a:spcPct val="0"/>
              </a:spcBef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85137" y="1873855"/>
            <a:ext cx="3461614" cy="695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r;i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for(j=0;j&lt;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;j++)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b[6]);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=0;i&lt;c*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b[5]);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1430</Words>
  <Application>Microsoft Office PowerPoint</Application>
  <PresentationFormat>사용자 지정</PresentationFormat>
  <Paragraphs>219</Paragraphs>
  <Slides>11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함초롬돋움</vt:lpstr>
      <vt:lpstr>맑은 고딕</vt:lpstr>
      <vt:lpstr>한컴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11</cp:revision>
  <dcterms:created xsi:type="dcterms:W3CDTF">2006-08-16T00:00:00Z</dcterms:created>
  <dcterms:modified xsi:type="dcterms:W3CDTF">2023-10-11T06:26:47Z</dcterms:modified>
  <dc:identifier>DAFvuQhuUeU</dc:identifier>
</cp:coreProperties>
</file>